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66273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4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24F69-95F4-4A7C-9894-FBBE4A8B90DB}" type="datetimeFigureOut">
              <a:rPr lang="it-IT" smtClean="0"/>
              <a:pPr/>
              <a:t>19/12/2018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936750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9E955-05E8-4B0A-BB59-0574B552705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353-DFAA-416B-95D3-CA07DF65AFD9}" type="datetimeFigureOut">
              <a:rPr lang="it-IT" smtClean="0"/>
              <a:pPr/>
              <a:t>19/12/2018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CB21-671F-49F6-B449-3599756DA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353-DFAA-416B-95D3-CA07DF65AFD9}" type="datetimeFigureOut">
              <a:rPr lang="it-IT" smtClean="0"/>
              <a:pPr/>
              <a:t>19/12/2018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CB21-671F-49F6-B449-3599756DA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353-DFAA-416B-95D3-CA07DF65AFD9}" type="datetimeFigureOut">
              <a:rPr lang="it-IT" smtClean="0"/>
              <a:pPr/>
              <a:t>19/12/2018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CB21-671F-49F6-B449-3599756DA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353-DFAA-416B-95D3-CA07DF65AFD9}" type="datetimeFigureOut">
              <a:rPr lang="it-IT" smtClean="0"/>
              <a:pPr/>
              <a:t>19/12/2018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CB21-671F-49F6-B449-3599756DA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353-DFAA-416B-95D3-CA07DF65AFD9}" type="datetimeFigureOut">
              <a:rPr lang="it-IT" smtClean="0"/>
              <a:pPr/>
              <a:t>19/12/2018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CB21-671F-49F6-B449-3599756DA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353-DFAA-416B-95D3-CA07DF65AFD9}" type="datetimeFigureOut">
              <a:rPr lang="it-IT" smtClean="0"/>
              <a:pPr/>
              <a:t>19/12/2018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CB21-671F-49F6-B449-3599756DA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353-DFAA-416B-95D3-CA07DF65AFD9}" type="datetimeFigureOut">
              <a:rPr lang="it-IT" smtClean="0"/>
              <a:pPr/>
              <a:t>19/12/2018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CB21-671F-49F6-B449-3599756DA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353-DFAA-416B-95D3-CA07DF65AFD9}" type="datetimeFigureOut">
              <a:rPr lang="it-IT" smtClean="0"/>
              <a:pPr/>
              <a:t>19/12/2018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CB21-671F-49F6-B449-3599756DA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353-DFAA-416B-95D3-CA07DF65AFD9}" type="datetimeFigureOut">
              <a:rPr lang="it-IT" smtClean="0"/>
              <a:pPr/>
              <a:t>19/12/2018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CB21-671F-49F6-B449-3599756DA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353-DFAA-416B-95D3-CA07DF65AFD9}" type="datetimeFigureOut">
              <a:rPr lang="it-IT" smtClean="0"/>
              <a:pPr/>
              <a:t>19/12/2018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CB21-671F-49F6-B449-3599756DA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E353-DFAA-416B-95D3-CA07DF65AFD9}" type="datetimeFigureOut">
              <a:rPr lang="it-IT" smtClean="0"/>
              <a:pPr/>
              <a:t>19/12/2018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CB21-671F-49F6-B449-3599756DA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4E353-DFAA-416B-95D3-CA07DF65AFD9}" type="datetimeFigureOut">
              <a:rPr lang="it-IT" smtClean="0"/>
              <a:pPr/>
              <a:t>19/12/2018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4CB21-671F-49F6-B449-3599756DA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f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286380"/>
            <a:ext cx="6858005" cy="38576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asellaDiTesto 4"/>
          <p:cNvSpPr txBox="1"/>
          <p:nvPr/>
        </p:nvSpPr>
        <p:spPr>
          <a:xfrm>
            <a:off x="0" y="0"/>
            <a:ext cx="6858000" cy="535781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it-IT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L’ISTITUTO COMPRENSIVO</a:t>
            </a:r>
            <a:endParaRPr lang="it-IT" sz="32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it-IT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“Rita Levi Montalcini”</a:t>
            </a:r>
          </a:p>
          <a:p>
            <a:pPr algn="ctr"/>
            <a:r>
              <a:rPr lang="it-IT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b="1" i="1" dirty="0" smtClean="0">
                <a:latin typeface="Courier New" pitchFamily="49" charset="0"/>
                <a:cs typeface="Courier New" pitchFamily="49" charset="0"/>
              </a:rPr>
              <a:t>Gli allievi del Coro</a:t>
            </a:r>
            <a:endParaRPr lang="it-IT" sz="3200" b="1" i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it-IT" sz="3200" b="1" i="1" dirty="0" smtClean="0">
                <a:latin typeface="Courier New" pitchFamily="49" charset="0"/>
                <a:cs typeface="Courier New" pitchFamily="49" charset="0"/>
              </a:rPr>
              <a:t> “Vivi con la musica”</a:t>
            </a:r>
          </a:p>
          <a:p>
            <a:pPr algn="ctr"/>
            <a:r>
              <a:rPr lang="it-IT" sz="3200" b="1" i="1" dirty="0" smtClean="0">
                <a:latin typeface="Courier New" pitchFamily="49" charset="0"/>
                <a:cs typeface="Courier New" pitchFamily="49" charset="0"/>
              </a:rPr>
              <a:t>vi attendono per </a:t>
            </a:r>
          </a:p>
          <a:p>
            <a:pPr algn="ctr"/>
            <a:r>
              <a:rPr lang="it-IT" sz="36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L’AUGURIO </a:t>
            </a:r>
            <a:r>
              <a:rPr lang="it-IT" sz="3600" b="1" dirty="0" err="1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</a:t>
            </a:r>
            <a:r>
              <a:rPr lang="it-IT" sz="36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NATALE</a:t>
            </a:r>
            <a:endParaRPr lang="it-IT" sz="3600" dirty="0" smtClean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it-IT" sz="3200" b="1" dirty="0" smtClean="0">
                <a:latin typeface="Courier New" pitchFamily="49" charset="0"/>
                <a:cs typeface="Courier New" pitchFamily="49" charset="0"/>
              </a:rPr>
              <a:t>Sabato </a:t>
            </a:r>
            <a:r>
              <a:rPr lang="it-IT" sz="3200" b="1" smtClean="0">
                <a:latin typeface="Courier New" pitchFamily="49" charset="0"/>
                <a:cs typeface="Courier New" pitchFamily="49" charset="0"/>
              </a:rPr>
              <a:t>22 dicembre,ore 9.30</a:t>
            </a:r>
            <a:endParaRPr lang="it-IT" sz="3200" b="1" dirty="0" smtClean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it-IT" sz="3200" b="1" dirty="0" smtClean="0">
                <a:latin typeface="Courier New" pitchFamily="49" charset="0"/>
                <a:cs typeface="Courier New" pitchFamily="49" charset="0"/>
              </a:rPr>
              <a:t>Laboratorio Musicale</a:t>
            </a:r>
          </a:p>
          <a:p>
            <a:pPr algn="ctr"/>
            <a:r>
              <a:rPr lang="it-IT" sz="3200" b="1" dirty="0" err="1" smtClean="0">
                <a:latin typeface="Courier New" pitchFamily="49" charset="0"/>
                <a:cs typeface="Courier New" pitchFamily="49" charset="0"/>
              </a:rPr>
              <a:t>I.C</a:t>
            </a:r>
            <a:r>
              <a:rPr lang="it-IT" sz="3200" b="1" dirty="0" smtClean="0">
                <a:latin typeface="Courier New" pitchFamily="49" charset="0"/>
                <a:cs typeface="Courier New" pitchFamily="49" charset="0"/>
              </a:rPr>
              <a:t> Rita Levi Montalcini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35</Words>
  <Application>Microsoft Office PowerPoint</Application>
  <PresentationFormat>Presentazione su schermo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Belinda</dc:creator>
  <cp:lastModifiedBy>user</cp:lastModifiedBy>
  <cp:revision>6</cp:revision>
  <dcterms:created xsi:type="dcterms:W3CDTF">2018-12-17T11:35:29Z</dcterms:created>
  <dcterms:modified xsi:type="dcterms:W3CDTF">2018-12-19T10:07:14Z</dcterms:modified>
</cp:coreProperties>
</file>